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304" r:id="rId4"/>
    <p:sldId id="305" r:id="rId5"/>
    <p:sldId id="314" r:id="rId6"/>
    <p:sldId id="315" r:id="rId7"/>
    <p:sldId id="316" r:id="rId8"/>
    <p:sldId id="317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843"/>
    <p:restoredTop sz="94718"/>
  </p:normalViewPr>
  <p:slideViewPr>
    <p:cSldViewPr>
      <p:cViewPr varScale="1">
        <p:scale>
          <a:sx n="80" d="100"/>
          <a:sy n="80" d="100"/>
        </p:scale>
        <p:origin x="-102" y="-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A38AD-524A-4622-AE44-C14ED6D21EA8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329FD-F8F0-4AD8-BCA7-C0B0C4BE1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4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69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46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64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44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96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32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00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914650"/>
            <a:ext cx="6858000" cy="74295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843338"/>
            <a:ext cx="6858000" cy="4000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>
            <a:lvl1pPr>
              <a:defRPr sz="1400"/>
            </a:lvl1pPr>
          </a:lstStyle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4766310"/>
            <a:ext cx="1219200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2736056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786188"/>
            <a:ext cx="7315200" cy="5143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736056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786188"/>
            <a:ext cx="228600" cy="5143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4361127" y="2401464"/>
            <a:ext cx="438912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2017 SDK Bridge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0332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381000" y="4800600"/>
            <a:ext cx="228600" cy="171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4806342"/>
            <a:ext cx="2057400" cy="33141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28704" y="4718417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© 2018 SDK Bridge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28850"/>
            <a:ext cx="6858000" cy="8001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3200400"/>
            <a:ext cx="6781800" cy="85725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4766310"/>
            <a:ext cx="1520952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114550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114550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912114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64406"/>
            <a:ext cx="4040188" cy="51435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5" y="971550"/>
            <a:ext cx="4041775" cy="51435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228600"/>
            <a:ext cx="2514600" cy="62865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914403"/>
            <a:ext cx="2514600" cy="3632597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915025" y="2493169"/>
            <a:ext cx="452628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228600"/>
            <a:ext cx="5715000" cy="428625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5642"/>
            <a:ext cx="8229600" cy="506016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428750"/>
            <a:ext cx="8229600" cy="3202686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914400"/>
            <a:ext cx="8229600" cy="40005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75642"/>
            <a:ext cx="182880" cy="51435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"/>
            <a:ext cx="8229600" cy="74295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8229600" cy="368274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BE5F888-0B64-4A9C-8D7F-2547B59AD911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© 2015 SDK Bridge</a:t>
            </a:r>
            <a:endParaRPr lang="en-US" dirty="0"/>
          </a:p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85725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Git and GitHub for Writers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Treating Documentation Like Code</a:t>
            </a:r>
          </a:p>
        </p:txBody>
      </p:sp>
      <p:sp>
        <p:nvSpPr>
          <p:cNvPr id="5" name="Rectangle 4"/>
          <p:cNvSpPr/>
          <p:nvPr/>
        </p:nvSpPr>
        <p:spPr>
          <a:xfrm>
            <a:off x="889401" y="895350"/>
            <a:ext cx="6324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  <a:latin typeface="Arial Black" panose="020B0A04020102020204" pitchFamily="34" charset="0"/>
              </a:rPr>
              <a:t>Docs Like Code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476751"/>
            <a:ext cx="3302802" cy="53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3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Covers</a:t>
            </a:r>
          </a:p>
          <a:p>
            <a:pPr lvl="1"/>
            <a:r>
              <a:rPr lang="en-US" sz="2200" dirty="0"/>
              <a:t>What does “Docs like code” mean?</a:t>
            </a:r>
          </a:p>
          <a:p>
            <a:pPr lvl="1"/>
            <a:r>
              <a:rPr lang="en-US" sz="2200" dirty="0"/>
              <a:t>Text formats for documents</a:t>
            </a:r>
          </a:p>
          <a:p>
            <a:pPr lvl="1"/>
            <a:r>
              <a:rPr lang="en-US" sz="2200" dirty="0"/>
              <a:t>XML</a:t>
            </a:r>
          </a:p>
          <a:p>
            <a:pPr lvl="1"/>
            <a:r>
              <a:rPr lang="en-US" sz="2200" dirty="0"/>
              <a:t>Markdown</a:t>
            </a:r>
          </a:p>
          <a:p>
            <a:pPr lvl="1"/>
            <a:r>
              <a:rPr lang="en-US" sz="2200" dirty="0" err="1" smtClean="0"/>
              <a:t>reStructuredText</a:t>
            </a:r>
            <a:endParaRPr lang="en-US" sz="2200" dirty="0" smtClean="0"/>
          </a:p>
          <a:p>
            <a:pPr lvl="1"/>
            <a:r>
              <a:rPr lang="en-US" sz="2200" dirty="0" err="1" smtClean="0"/>
              <a:t>AsciiDoc</a:t>
            </a:r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38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Docs Like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Phrase that means treat writing documents the same way you treat writing code</a:t>
            </a:r>
          </a:p>
          <a:p>
            <a:pPr lvl="1"/>
            <a:r>
              <a:rPr lang="en-US" dirty="0"/>
              <a:t>“Docs Like Code” book by writer Anne Gentle</a:t>
            </a:r>
          </a:p>
          <a:p>
            <a:r>
              <a:rPr lang="en-US" dirty="0"/>
              <a:t>Documentation in text format, not binary</a:t>
            </a:r>
          </a:p>
          <a:p>
            <a:r>
              <a:rPr lang="en-US" dirty="0"/>
              <a:t>Use version control tools (Git, GitHub, etc.)</a:t>
            </a:r>
          </a:p>
          <a:p>
            <a:r>
              <a:rPr lang="en-US" dirty="0"/>
              <a:t>Use a review process similar to code reviews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5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Text vs Binary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a document is in a text format, you can open it in a text editor and read it</a:t>
            </a:r>
          </a:p>
          <a:p>
            <a:r>
              <a:rPr lang="en-US" dirty="0"/>
              <a:t>Some formats are designed for this:</a:t>
            </a:r>
          </a:p>
          <a:p>
            <a:pPr lvl="1"/>
            <a:r>
              <a:rPr lang="en-US" dirty="0"/>
              <a:t>Markdown, </a:t>
            </a:r>
            <a:r>
              <a:rPr lang="en-US" dirty="0" err="1"/>
              <a:t>reStructuredText</a:t>
            </a:r>
            <a:endParaRPr lang="en-US" dirty="0"/>
          </a:p>
          <a:p>
            <a:r>
              <a:rPr lang="en-US" dirty="0"/>
              <a:t>Some formats are kind of readable</a:t>
            </a:r>
          </a:p>
          <a:p>
            <a:pPr lvl="1"/>
            <a:r>
              <a:rPr lang="en-US" dirty="0"/>
              <a:t>XML, HTML</a:t>
            </a:r>
          </a:p>
          <a:p>
            <a:r>
              <a:rPr lang="en-US" dirty="0"/>
              <a:t>Binary formats </a:t>
            </a:r>
            <a:r>
              <a:rPr lang="en-US" dirty="0" smtClean="0"/>
              <a:t>(PDF files</a:t>
            </a:r>
            <a:r>
              <a:rPr lang="en-US" dirty="0"/>
              <a:t>, for example) are not readable at all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20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eXtensible</a:t>
            </a:r>
            <a:r>
              <a:rPr lang="en-US" dirty="0" smtClean="0"/>
              <a:t> Markup Language</a:t>
            </a:r>
          </a:p>
          <a:p>
            <a:r>
              <a:rPr lang="en-US" dirty="0" smtClean="0"/>
              <a:t>Combination </a:t>
            </a:r>
            <a:r>
              <a:rPr lang="en-US" dirty="0"/>
              <a:t>of text and tags</a:t>
            </a:r>
          </a:p>
          <a:p>
            <a:r>
              <a:rPr lang="en-US" dirty="0"/>
              <a:t>Used for DITA</a:t>
            </a:r>
          </a:p>
          <a:p>
            <a:r>
              <a:rPr lang="en-US" dirty="0"/>
              <a:t>When software is automatically merging two versions of an XML file, it can mess up the structure</a:t>
            </a:r>
          </a:p>
          <a:p>
            <a:r>
              <a:rPr lang="en-US" dirty="0"/>
              <a:t>Not ideal for “Docs like code”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F824AFD-1438-A44B-8E9F-8B52FA22F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700" y="114300"/>
            <a:ext cx="154305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3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BBD4945-430D-4443-8B71-237E231AAB3C}"/>
              </a:ext>
            </a:extLst>
          </p:cNvPr>
          <p:cNvSpPr/>
          <p:nvPr/>
        </p:nvSpPr>
        <p:spPr>
          <a:xfrm>
            <a:off x="7036443" y="361950"/>
            <a:ext cx="1650357" cy="1143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markup language</a:t>
            </a:r>
          </a:p>
          <a:p>
            <a:r>
              <a:rPr lang="en-US" dirty="0"/>
              <a:t>No tags</a:t>
            </a:r>
          </a:p>
          <a:p>
            <a:pPr lvl="1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**bold**</a:t>
            </a:r>
            <a:r>
              <a:rPr lang="en-US" dirty="0"/>
              <a:t> instead of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&lt;strong&gt;bold&lt;/strong&gt;</a:t>
            </a:r>
          </a:p>
          <a:p>
            <a:r>
              <a:rPr lang="en-US" dirty="0"/>
              <a:t>Has many variations (called “flavors”)</a:t>
            </a:r>
          </a:p>
          <a:p>
            <a:r>
              <a:rPr lang="en-US" dirty="0"/>
              <a:t>GitHub-flavored Markdown is very popular</a:t>
            </a:r>
          </a:p>
          <a:p>
            <a:r>
              <a:rPr lang="en-US" dirty="0"/>
              <a:t>Works well for “Docs like code”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3A9B8D4-323A-FB4F-A04E-4FB28FE2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443" y="89221"/>
            <a:ext cx="1650357" cy="165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1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reStructuredText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markup language</a:t>
            </a:r>
          </a:p>
          <a:p>
            <a:pPr lvl="1"/>
            <a:r>
              <a:rPr lang="en-US" dirty="0"/>
              <a:t>A little more complex than Markdown</a:t>
            </a:r>
          </a:p>
          <a:p>
            <a:r>
              <a:rPr lang="en-US" dirty="0"/>
              <a:t>Originally came from documenting Python through a tool </a:t>
            </a:r>
            <a:r>
              <a:rPr lang="en-US"/>
              <a:t>called </a:t>
            </a:r>
            <a:r>
              <a:rPr lang="en-US" smtClean="0"/>
              <a:t>Sphinx</a:t>
            </a:r>
            <a:endParaRPr lang="en-US" dirty="0"/>
          </a:p>
          <a:p>
            <a:r>
              <a:rPr lang="en-US" dirty="0"/>
              <a:t>No tags</a:t>
            </a:r>
          </a:p>
          <a:p>
            <a:r>
              <a:rPr lang="en-US" dirty="0"/>
              <a:t>Only one variation (no flavors)</a:t>
            </a:r>
          </a:p>
          <a:p>
            <a:r>
              <a:rPr lang="en-US" dirty="0"/>
              <a:t>Can extend its functionality</a:t>
            </a:r>
          </a:p>
          <a:p>
            <a:r>
              <a:rPr lang="en-US" dirty="0"/>
              <a:t>Works well for “Docs like code”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FFD74BF-1FA7-CC4E-BD17-00D15E54B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273050"/>
            <a:ext cx="1168400" cy="11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8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AsciiDoc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Similar to </a:t>
            </a:r>
            <a:r>
              <a:rPr lang="en-US" dirty="0" err="1"/>
              <a:t>reStructuredText</a:t>
            </a:r>
            <a:endParaRPr lang="en-US" dirty="0"/>
          </a:p>
          <a:p>
            <a:r>
              <a:rPr lang="en-US" dirty="0"/>
              <a:t>No tags</a:t>
            </a:r>
          </a:p>
          <a:p>
            <a:r>
              <a:rPr lang="en-US" dirty="0"/>
              <a:t>Only one variation (no flavors)</a:t>
            </a:r>
          </a:p>
          <a:p>
            <a:r>
              <a:rPr lang="en-US" dirty="0"/>
              <a:t>Can extend its functionality</a:t>
            </a:r>
          </a:p>
          <a:p>
            <a:r>
              <a:rPr lang="en-US" dirty="0"/>
              <a:t>Works well for “Docs like code”</a:t>
            </a:r>
          </a:p>
          <a:p>
            <a:endParaRPr lang="en-US" dirty="0"/>
          </a:p>
          <a:p>
            <a:endParaRPr lang="en-US" sz="25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45459BE-0CC7-FD48-A5EC-8556905B8B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57175"/>
            <a:ext cx="2713121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81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39460</TotalTime>
  <Words>288</Words>
  <Application>Microsoft Office PowerPoint</Application>
  <PresentationFormat>On-screen Show (16:9)</PresentationFormat>
  <Paragraphs>71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Origin</vt:lpstr>
      <vt:lpstr>Git and GitHub for Writers </vt:lpstr>
      <vt:lpstr>Introduction</vt:lpstr>
      <vt:lpstr>Docs Like Code</vt:lpstr>
      <vt:lpstr>Text vs Binary</vt:lpstr>
      <vt:lpstr>XML</vt:lpstr>
      <vt:lpstr>Markdown</vt:lpstr>
      <vt:lpstr>reStructuredText</vt:lpstr>
      <vt:lpstr>AsciiDoc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Introdution</dc:title>
  <dc:creator>Peter Gruenbaum</dc:creator>
  <cp:lastModifiedBy>Peter Gruenbaum</cp:lastModifiedBy>
  <cp:revision>228</cp:revision>
  <dcterms:created xsi:type="dcterms:W3CDTF">2014-12-23T16:50:33Z</dcterms:created>
  <dcterms:modified xsi:type="dcterms:W3CDTF">2018-09-05T23:40:57Z</dcterms:modified>
</cp:coreProperties>
</file>